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3" r:id="rId3"/>
    <p:sldId id="257" r:id="rId4"/>
    <p:sldId id="295" r:id="rId5"/>
    <p:sldId id="292" r:id="rId6"/>
    <p:sldId id="285" r:id="rId7"/>
    <p:sldId id="301" r:id="rId8"/>
    <p:sldId id="261" r:id="rId9"/>
    <p:sldId id="258" r:id="rId10"/>
    <p:sldId id="274" r:id="rId11"/>
    <p:sldId id="260" r:id="rId12"/>
    <p:sldId id="262" r:id="rId13"/>
    <p:sldId id="284" r:id="rId14"/>
    <p:sldId id="302" r:id="rId15"/>
    <p:sldId id="264" r:id="rId16"/>
    <p:sldId id="265" r:id="rId17"/>
    <p:sldId id="288" r:id="rId18"/>
    <p:sldId id="266" r:id="rId19"/>
    <p:sldId id="281" r:id="rId20"/>
    <p:sldId id="268" r:id="rId21"/>
    <p:sldId id="280" r:id="rId22"/>
    <p:sldId id="259" r:id="rId23"/>
    <p:sldId id="269" r:id="rId24"/>
    <p:sldId id="270" r:id="rId25"/>
    <p:sldId id="286" r:id="rId26"/>
    <p:sldId id="271" r:id="rId27"/>
    <p:sldId id="267" r:id="rId28"/>
    <p:sldId id="277" r:id="rId29"/>
    <p:sldId id="298" r:id="rId30"/>
    <p:sldId id="272" r:id="rId31"/>
    <p:sldId id="297" r:id="rId32"/>
    <p:sldId id="291" r:id="rId33"/>
    <p:sldId id="275" r:id="rId34"/>
    <p:sldId id="289" r:id="rId35"/>
    <p:sldId id="287" r:id="rId36"/>
    <p:sldId id="290" r:id="rId37"/>
    <p:sldId id="299" r:id="rId38"/>
    <p:sldId id="293" r:id="rId39"/>
    <p:sldId id="263" r:id="rId40"/>
    <p:sldId id="296" r:id="rId41"/>
    <p:sldId id="273" r:id="rId42"/>
    <p:sldId id="276" r:id="rId43"/>
    <p:sldId id="278" r:id="rId4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8062-39D5-D54D-89C5-AE15878E9E4D}" type="datetimeFigureOut">
              <a:rPr lang="ja-JP" altLang="en-US" smtClean="0"/>
              <a:pPr/>
              <a:t>10.11.15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E140-9FCF-8A4B-B29E-4696E6864C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Describe the </a:t>
            </a:r>
            <a:r>
              <a:rPr lang="en-US" altLang="ja-JP" dirty="0" smtClean="0"/>
              <a:t>pieces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9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5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4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9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1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9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6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1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6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5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7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6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6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4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1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90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74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82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35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13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 プレースホルダ 3" descr="IMG_8408（変換後）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Macintosh PowerPoint</Application>
  <PresentationFormat>画面に合わせる (4:3)</PresentationFormat>
  <Paragraphs>1</Paragraphs>
  <Slides>43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Office テーマ</vt:lpstr>
      <vt:lpstr>Describe the pieces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森 和憲</dc:creator>
  <cp:lastModifiedBy>森 和憲</cp:lastModifiedBy>
  <cp:revision>4</cp:revision>
  <dcterms:created xsi:type="dcterms:W3CDTF">2010-11-15T02:48:44Z</dcterms:created>
  <dcterms:modified xsi:type="dcterms:W3CDTF">2010-11-15T02:56:24Z</dcterms:modified>
</cp:coreProperties>
</file>