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303" r:id="rId4"/>
    <p:sldId id="257" r:id="rId5"/>
    <p:sldId id="304" r:id="rId6"/>
    <p:sldId id="295" r:id="rId7"/>
    <p:sldId id="305" r:id="rId8"/>
    <p:sldId id="285" r:id="rId9"/>
    <p:sldId id="306" r:id="rId10"/>
    <p:sldId id="301" r:id="rId11"/>
    <p:sldId id="307" r:id="rId12"/>
    <p:sldId id="261" r:id="rId13"/>
    <p:sldId id="308" r:id="rId14"/>
    <p:sldId id="258" r:id="rId15"/>
    <p:sldId id="309" r:id="rId16"/>
    <p:sldId id="274" r:id="rId17"/>
    <p:sldId id="310" r:id="rId18"/>
    <p:sldId id="260" r:id="rId19"/>
    <p:sldId id="311" r:id="rId20"/>
    <p:sldId id="262" r:id="rId21"/>
    <p:sldId id="312" r:id="rId22"/>
    <p:sldId id="284" r:id="rId23"/>
    <p:sldId id="313" r:id="rId24"/>
    <p:sldId id="314" r:id="rId25"/>
    <p:sldId id="302" r:id="rId26"/>
    <p:sldId id="264" r:id="rId27"/>
    <p:sldId id="315" r:id="rId28"/>
    <p:sldId id="316" r:id="rId29"/>
    <p:sldId id="265" r:id="rId30"/>
    <p:sldId id="317" r:id="rId31"/>
    <p:sldId id="288" r:id="rId32"/>
    <p:sldId id="318" r:id="rId33"/>
    <p:sldId id="266" r:id="rId34"/>
    <p:sldId id="319" r:id="rId35"/>
    <p:sldId id="281" r:id="rId36"/>
    <p:sldId id="320" r:id="rId37"/>
    <p:sldId id="268" r:id="rId38"/>
    <p:sldId id="321" r:id="rId39"/>
    <p:sldId id="280" r:id="rId40"/>
    <p:sldId id="259" r:id="rId41"/>
    <p:sldId id="322" r:id="rId42"/>
    <p:sldId id="269" r:id="rId43"/>
    <p:sldId id="323" r:id="rId44"/>
    <p:sldId id="324" r:id="rId45"/>
    <p:sldId id="270" r:id="rId46"/>
    <p:sldId id="325" r:id="rId47"/>
    <p:sldId id="286" r:id="rId48"/>
    <p:sldId id="271" r:id="rId49"/>
    <p:sldId id="326" r:id="rId50"/>
    <p:sldId id="328" r:id="rId51"/>
    <p:sldId id="277" r:id="rId52"/>
    <p:sldId id="267" r:id="rId53"/>
    <p:sldId id="327" r:id="rId54"/>
    <p:sldId id="298" r:id="rId55"/>
    <p:sldId id="329" r:id="rId56"/>
    <p:sldId id="272" r:id="rId57"/>
    <p:sldId id="330" r:id="rId58"/>
    <p:sldId id="331" r:id="rId59"/>
    <p:sldId id="297" r:id="rId60"/>
    <p:sldId id="291" r:id="rId61"/>
    <p:sldId id="332" r:id="rId62"/>
    <p:sldId id="275" r:id="rId63"/>
    <p:sldId id="334" r:id="rId64"/>
    <p:sldId id="336" r:id="rId65"/>
    <p:sldId id="289" r:id="rId66"/>
    <p:sldId id="287" r:id="rId67"/>
    <p:sldId id="337" r:id="rId68"/>
    <p:sldId id="290" r:id="rId69"/>
    <p:sldId id="338" r:id="rId70"/>
    <p:sldId id="299" r:id="rId71"/>
    <p:sldId id="339" r:id="rId72"/>
    <p:sldId id="293" r:id="rId73"/>
    <p:sldId id="340" r:id="rId74"/>
    <p:sldId id="341" r:id="rId75"/>
    <p:sldId id="263" r:id="rId76"/>
    <p:sldId id="296" r:id="rId77"/>
    <p:sldId id="342" r:id="rId78"/>
    <p:sldId id="343" r:id="rId79"/>
    <p:sldId id="273" r:id="rId80"/>
    <p:sldId id="276" r:id="rId81"/>
    <p:sldId id="344" r:id="rId82"/>
    <p:sldId id="278" r:id="rId83"/>
    <p:sldId id="345" r:id="rId8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1" d="100"/>
          <a:sy n="61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8062-39D5-D54D-89C5-AE15878E9E4D}" type="datetimeFigureOut">
              <a:rPr lang="ja-JP" altLang="en-US" smtClean="0"/>
              <a:pPr/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E140-9FCF-8A4B-B29E-4696E6864C7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Describe the pieces 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5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circular button/ single stud/ light parts</a:t>
            </a:r>
            <a:endParaRPr lang="ja-JP" altLang="en-US" dirty="0"/>
          </a:p>
        </p:txBody>
      </p:sp>
      <p:pic>
        <p:nvPicPr>
          <p:cNvPr id="4" name="コンテンツ プレースホルダ 3" descr="IMG_835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1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wheel</a:t>
            </a:r>
            <a:endParaRPr lang="ja-JP" altLang="en-US" dirty="0"/>
          </a:p>
        </p:txBody>
      </p:sp>
      <p:pic>
        <p:nvPicPr>
          <p:cNvPr id="4" name="コンテンツ プレースホルダ 3" descr="IMG_841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big wheel</a:t>
            </a:r>
            <a:endParaRPr lang="ja-JP" altLang="en-US" dirty="0"/>
          </a:p>
        </p:txBody>
      </p:sp>
      <p:pic>
        <p:nvPicPr>
          <p:cNvPr id="4" name="コンテンツ プレースホルダ 3" descr="IMG_840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コンテンツ プレースホルダ 3" descr="IMG_839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Round/ circular with 4 studs</a:t>
            </a:r>
            <a:br>
              <a:rPr lang="en-US" altLang="ja-JP" dirty="0" smtClean="0"/>
            </a:br>
            <a:r>
              <a:rPr lang="en-US" altLang="ja-JP" dirty="0" smtClean="0"/>
              <a:t>4 studded disk</a:t>
            </a:r>
            <a:endParaRPr lang="ja-JP" altLang="en-US" dirty="0"/>
          </a:p>
        </p:txBody>
      </p:sp>
      <p:pic>
        <p:nvPicPr>
          <p:cNvPr id="4" name="コンテンツ プレースホルダ 3" descr="IMG_839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_8409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_8409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  <p:sp>
        <p:nvSpPr>
          <p:cNvPr id="5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studded cylinder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dome/ hemisphere/ half- sphere</a:t>
            </a:r>
            <a:endParaRPr lang="ja-JP" altLang="en-US" dirty="0"/>
          </a:p>
        </p:txBody>
      </p:sp>
      <p:pic>
        <p:nvPicPr>
          <p:cNvPr id="4" name="コンテンツ プレースホルダ 3" descr="IMG_840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beveled / trapezoid</a:t>
            </a:r>
            <a:endParaRPr lang="ja-JP" altLang="en-US" dirty="0"/>
          </a:p>
        </p:txBody>
      </p:sp>
      <p:pic>
        <p:nvPicPr>
          <p:cNvPr id="4" name="コンテンツ プレースホルダ 3" descr="IMG_838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5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sloped with two studs</a:t>
            </a:r>
            <a:endParaRPr lang="ja-JP" altLang="en-US" dirty="0"/>
          </a:p>
        </p:txBody>
      </p:sp>
      <p:pic>
        <p:nvPicPr>
          <p:cNvPr id="4" name="コンテンツ プレースホルダ 3" descr="IMG_835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１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</a:t>
            </a:r>
            <a:r>
              <a:rPr lang="en-US" altLang="ja-JP" dirty="0" smtClean="0"/>
              <a:t> block with a jagged surface</a:t>
            </a:r>
            <a:endParaRPr lang="ja-JP" altLang="en-US" dirty="0"/>
          </a:p>
        </p:txBody>
      </p:sp>
      <p:pic>
        <p:nvPicPr>
          <p:cNvPr id="4" name="コンテンツ プレースホルダ 3" descr="IMG_840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_8404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Single studded block with a male hinge</a:t>
            </a:r>
            <a:endParaRPr lang="ja-JP" altLang="en-US" dirty="0"/>
          </a:p>
        </p:txBody>
      </p:sp>
      <p:pic>
        <p:nvPicPr>
          <p:cNvPr id="4" name="コンテンツ プレースホルダ 3" descr="IMG_8404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wing/ trapezoid</a:t>
            </a:r>
            <a:endParaRPr lang="ja-JP" altLang="en-US" dirty="0"/>
          </a:p>
        </p:txBody>
      </p:sp>
      <p:pic>
        <p:nvPicPr>
          <p:cNvPr id="4" name="コンテンツ プレースホルダ 3" descr="IMG_838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9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cube with one side facing hole </a:t>
            </a:r>
            <a:endParaRPr lang="ja-JP" altLang="en-US" dirty="0"/>
          </a:p>
        </p:txBody>
      </p:sp>
      <p:pic>
        <p:nvPicPr>
          <p:cNvPr id="4" name="コンテンツ プレースホルダ 3" descr="IMG_8379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_840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Rounded shoulder block</a:t>
            </a:r>
            <a:endParaRPr lang="ja-JP" altLang="en-US" dirty="0"/>
          </a:p>
        </p:txBody>
      </p:sp>
      <p:pic>
        <p:nvPicPr>
          <p:cNvPr id="4" name="コンテンツ プレースホルダ 3" descr="IMG_840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コンテンツ プレースホルダ 3" descr="IMG_838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Long pole/bar</a:t>
            </a:r>
            <a:endParaRPr lang="ja-JP" altLang="en-US" dirty="0"/>
          </a:p>
        </p:txBody>
      </p:sp>
      <p:pic>
        <p:nvPicPr>
          <p:cNvPr id="4" name="コンテンツ プレースホルダ 3" descr="IMG_838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コンテンツ プレースホルダ 3" descr="IMG_840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Antennae </a:t>
            </a:r>
            <a:endParaRPr lang="ja-JP" altLang="en-US" dirty="0"/>
          </a:p>
        </p:txBody>
      </p:sp>
      <p:pic>
        <p:nvPicPr>
          <p:cNvPr id="4" name="コンテンツ プレースホルダ 3" descr="IMG_840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_838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Connector pipe</a:t>
            </a:r>
            <a:endParaRPr lang="ja-JP" altLang="en-US" dirty="0"/>
          </a:p>
        </p:txBody>
      </p:sp>
      <p:pic>
        <p:nvPicPr>
          <p:cNvPr id="4" name="コンテンツ プレースホルダ 3" descr="IMG_838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1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1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black square with hole</a:t>
            </a:r>
            <a:endParaRPr lang="ja-JP" altLang="en-US" dirty="0"/>
          </a:p>
        </p:txBody>
      </p:sp>
      <p:pic>
        <p:nvPicPr>
          <p:cNvPr id="4" name="コンテンツ プレースホルダ 3" descr="IMG_841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_839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Two studded piece with four front facing hollow studs.</a:t>
            </a:r>
            <a:endParaRPr lang="ja-JP" altLang="en-US" dirty="0"/>
          </a:p>
        </p:txBody>
      </p:sp>
      <p:pic>
        <p:nvPicPr>
          <p:cNvPr id="4" name="コンテンツ プレースホルダ 3" descr="IMG_839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Angled piece 4 dot on the top, 2 dot on the side</a:t>
            </a:r>
            <a:endParaRPr lang="ja-JP" altLang="en-US" dirty="0"/>
          </a:p>
        </p:txBody>
      </p:sp>
      <p:pic>
        <p:nvPicPr>
          <p:cNvPr id="4" name="コンテンツ プレースホルダ 3" descr="IMG_839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hollowed corner piece</a:t>
            </a:r>
            <a:endParaRPr lang="ja-JP" altLang="en-US" dirty="0"/>
          </a:p>
        </p:txBody>
      </p:sp>
      <p:pic>
        <p:nvPicPr>
          <p:cNvPr id="4" name="コンテンツ プレースホルダ 3" descr="IMG_838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コンテンツ プレースホルダ 3" descr="IMG_839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１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　</a:t>
            </a:r>
            <a:r>
              <a:rPr lang="en-US" altLang="ja-JP" dirty="0" smtClean="0"/>
              <a:t>with an endwise female joint</a:t>
            </a:r>
            <a:endParaRPr lang="ja-JP" altLang="en-US" dirty="0"/>
          </a:p>
        </p:txBody>
      </p:sp>
      <p:pic>
        <p:nvPicPr>
          <p:cNvPr id="4" name="コンテンツ プレースホルダ 3" descr="IMG_839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grating/ grill</a:t>
            </a:r>
            <a:endParaRPr lang="ja-JP" altLang="en-US" dirty="0"/>
          </a:p>
        </p:txBody>
      </p:sp>
      <p:pic>
        <p:nvPicPr>
          <p:cNvPr id="4" name="コンテンツ プレースホルダ 3" descr="IMG_841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コンテンツ プレースホルダ 3" descr="IMG_8389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１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</a:t>
            </a:r>
            <a:r>
              <a:rPr lang="ja-JP" altLang="ja-JP" dirty="0" smtClean="0"/>
              <a:t>　</a:t>
            </a:r>
            <a:r>
              <a:rPr lang="en-US" altLang="ja-JP" dirty="0" smtClean="0"/>
              <a:t>with an endwise male joint connector</a:t>
            </a:r>
            <a:endParaRPr lang="ja-JP" altLang="en-US" dirty="0"/>
          </a:p>
        </p:txBody>
      </p:sp>
      <p:pic>
        <p:nvPicPr>
          <p:cNvPr id="4" name="コンテンツ プレースホルダ 3" descr="IMG_8389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２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</a:t>
            </a:r>
            <a:r>
              <a:rPr lang="en-US" altLang="ja-JP" dirty="0" smtClean="0"/>
              <a:t> with horizontal female joint</a:t>
            </a:r>
            <a:endParaRPr lang="ja-JP" altLang="en-US" dirty="0"/>
          </a:p>
        </p:txBody>
      </p:sp>
      <p:pic>
        <p:nvPicPr>
          <p:cNvPr id="4" name="コンテンツ プレースホルダ 3" descr="IMG_840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6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１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１</a:t>
            </a:r>
            <a:r>
              <a:rPr lang="en-US" altLang="ja-JP" dirty="0" smtClean="0"/>
              <a:t> with horizontal clasp</a:t>
            </a:r>
            <a:endParaRPr lang="ja-JP" altLang="en-US" dirty="0"/>
          </a:p>
        </p:txBody>
      </p:sp>
      <p:pic>
        <p:nvPicPr>
          <p:cNvPr id="4" name="コンテンツ プレースホルダ 3" descr="IMG_836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_836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1x2 block with a lengthwise male hinge</a:t>
            </a:r>
            <a:endParaRPr lang="ja-JP" altLang="en-US" dirty="0"/>
          </a:p>
        </p:txBody>
      </p:sp>
      <p:pic>
        <p:nvPicPr>
          <p:cNvPr id="4" name="コンテンツ プレースホルダ 3" descr="IMG_836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_837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1x2 block with an endwise male hinge</a:t>
            </a:r>
            <a:endParaRPr lang="ja-JP" altLang="en-US" dirty="0"/>
          </a:p>
        </p:txBody>
      </p:sp>
      <p:pic>
        <p:nvPicPr>
          <p:cNvPr id="4" name="コンテンツ プレースホルダ 3" descr="IMG_837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１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</a:t>
            </a:r>
            <a:r>
              <a:rPr lang="en-US" altLang="ja-JP" dirty="0" smtClean="0"/>
              <a:t> with a bar</a:t>
            </a:r>
            <a:endParaRPr lang="ja-JP" altLang="en-US" dirty="0"/>
          </a:p>
        </p:txBody>
      </p:sp>
      <p:pic>
        <p:nvPicPr>
          <p:cNvPr id="4" name="コンテンツ プレースホルダ 3" descr="IMG_839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１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１　</a:t>
            </a:r>
            <a:r>
              <a:rPr lang="en-US" altLang="ja-JP" dirty="0" smtClean="0"/>
              <a:t>with hole</a:t>
            </a:r>
            <a:endParaRPr lang="ja-JP" altLang="en-US" dirty="0"/>
          </a:p>
        </p:txBody>
      </p:sp>
      <p:pic>
        <p:nvPicPr>
          <p:cNvPr id="4" name="コンテンツ プレースホルダ 3" descr="IMG_837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clear orange cone</a:t>
            </a:r>
            <a:endParaRPr lang="ja-JP" altLang="en-US" dirty="0"/>
          </a:p>
        </p:txBody>
      </p:sp>
      <p:pic>
        <p:nvPicPr>
          <p:cNvPr id="4" name="コンテンツ プレースホルダ 3" descr="IMG_838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red cone</a:t>
            </a:r>
            <a:endParaRPr lang="ja-JP" altLang="en-US" dirty="0"/>
          </a:p>
        </p:txBody>
      </p:sp>
      <p:pic>
        <p:nvPicPr>
          <p:cNvPr id="4" name="コンテンツ プレースホルダ 3" descr="IMG_837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smooth flat surface brick/tile</a:t>
            </a:r>
            <a:endParaRPr lang="ja-JP" altLang="en-US" dirty="0"/>
          </a:p>
        </p:txBody>
      </p:sp>
      <p:pic>
        <p:nvPicPr>
          <p:cNvPr id="4" name="コンテンツ プレースホルダ 3" descr="IMG_837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6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grey cone</a:t>
            </a:r>
            <a:endParaRPr lang="ja-JP" altLang="en-US" dirty="0"/>
          </a:p>
        </p:txBody>
      </p:sp>
      <p:pic>
        <p:nvPicPr>
          <p:cNvPr id="4" name="コンテンツ プレースホルダ 3" descr="IMG_836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Blue 2×4 with the sides raised</a:t>
            </a:r>
            <a:endParaRPr lang="ja-JP" altLang="en-US" dirty="0"/>
          </a:p>
        </p:txBody>
      </p:sp>
      <p:pic>
        <p:nvPicPr>
          <p:cNvPr id="4" name="コンテンツ プレースホルダ 3" descr="IMG_837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_840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2x2 with a male ball joint</a:t>
            </a:r>
            <a:endParaRPr lang="ja-JP" altLang="en-US" dirty="0"/>
          </a:p>
        </p:txBody>
      </p:sp>
      <p:pic>
        <p:nvPicPr>
          <p:cNvPr id="4" name="コンテンツ プレースホルダ 3" descr="IMG_840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1×2 with chimney</a:t>
            </a:r>
            <a:endParaRPr lang="ja-JP" altLang="en-US" dirty="0"/>
          </a:p>
        </p:txBody>
      </p:sp>
      <p:pic>
        <p:nvPicPr>
          <p:cNvPr id="4" name="コンテンツ プレースホルダ 3" descr="IMG_837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4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green leaf</a:t>
            </a:r>
            <a:endParaRPr lang="ja-JP" altLang="en-US" dirty="0"/>
          </a:p>
        </p:txBody>
      </p:sp>
      <p:pic>
        <p:nvPicPr>
          <p:cNvPr id="4" name="コンテンツ プレースホルダ 3" descr="IMG_8394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round piece like a lid</a:t>
            </a:r>
            <a:endParaRPr lang="ja-JP" altLang="en-US" dirty="0"/>
          </a:p>
        </p:txBody>
      </p:sp>
      <p:pic>
        <p:nvPicPr>
          <p:cNvPr id="4" name="コンテンツ プレースホルダ 3" descr="IMG_839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crow</a:t>
            </a:r>
            <a:endParaRPr lang="ja-JP" altLang="en-US"/>
          </a:p>
        </p:txBody>
      </p:sp>
      <p:pic>
        <p:nvPicPr>
          <p:cNvPr id="4" name="コンテンツ プレースホルダ 3" descr="IMG_839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(angled) grill, air duct</a:t>
            </a:r>
            <a:endParaRPr lang="ja-JP" altLang="en-US" dirty="0"/>
          </a:p>
        </p:txBody>
      </p:sp>
      <p:pic>
        <p:nvPicPr>
          <p:cNvPr id="4" name="コンテンツ プレースホルダ 3" descr="IMG_838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184</Words>
  <Application>Microsoft Office PowerPoint</Application>
  <PresentationFormat>画面に合わせる (4:3)</PresentationFormat>
  <Paragraphs>41</Paragraphs>
  <Slides>83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83</vt:i4>
      </vt:variant>
    </vt:vector>
  </HeadingPairs>
  <TitlesOfParts>
    <vt:vector size="84" baseType="lpstr">
      <vt:lpstr>Office テーマ</vt:lpstr>
      <vt:lpstr>Describe the pieces </vt:lpstr>
      <vt:lpstr>スライド 2</vt:lpstr>
      <vt:lpstr>wing/ trapezoid</vt:lpstr>
      <vt:lpstr>スライド 4</vt:lpstr>
      <vt:lpstr>grating/ grill</vt:lpstr>
      <vt:lpstr>スライド 6</vt:lpstr>
      <vt:lpstr>smooth flat surface brick/tile</vt:lpstr>
      <vt:lpstr>スライド 8</vt:lpstr>
      <vt:lpstr>(angled) grill, air duct</vt:lpstr>
      <vt:lpstr>スライド 10</vt:lpstr>
      <vt:lpstr>circular button/ single stud/ light parts</vt:lpstr>
      <vt:lpstr>スライド 12</vt:lpstr>
      <vt:lpstr>wheel</vt:lpstr>
      <vt:lpstr>スライド 14</vt:lpstr>
      <vt:lpstr>big wheel</vt:lpstr>
      <vt:lpstr>スライド 16</vt:lpstr>
      <vt:lpstr>Round/ circular with 4 studs 4 studded disk</vt:lpstr>
      <vt:lpstr>スライド 18</vt:lpstr>
      <vt:lpstr>スライド 19</vt:lpstr>
      <vt:lpstr>スライド 20</vt:lpstr>
      <vt:lpstr>dome/ hemisphere/ half- sphere</vt:lpstr>
      <vt:lpstr>スライド 22</vt:lpstr>
      <vt:lpstr>beveled / trapezoid</vt:lpstr>
      <vt:lpstr>スライド 24</vt:lpstr>
      <vt:lpstr>sloped with two studs</vt:lpstr>
      <vt:lpstr>スライド 26</vt:lpstr>
      <vt:lpstr>１×２ block with a jagged surface</vt:lpstr>
      <vt:lpstr>スライド 28</vt:lpstr>
      <vt:lpstr>Single studded block with a male hinge</vt:lpstr>
      <vt:lpstr>スライド 30</vt:lpstr>
      <vt:lpstr>cube with one side facing hole </vt:lpstr>
      <vt:lpstr>スライド 32</vt:lpstr>
      <vt:lpstr>Rounded shoulder block</vt:lpstr>
      <vt:lpstr>スライド 34</vt:lpstr>
      <vt:lpstr>Long pole/bar</vt:lpstr>
      <vt:lpstr>スライド 36</vt:lpstr>
      <vt:lpstr>Antennae </vt:lpstr>
      <vt:lpstr>スライド 38</vt:lpstr>
      <vt:lpstr>Connector pipe</vt:lpstr>
      <vt:lpstr>スライド 40</vt:lpstr>
      <vt:lpstr>black square with hole</vt:lpstr>
      <vt:lpstr>スライド 42</vt:lpstr>
      <vt:lpstr>Two studded piece with four front facing hollow studs.</vt:lpstr>
      <vt:lpstr>スライド 44</vt:lpstr>
      <vt:lpstr>Angled piece 4 dot on the top, 2 dot on the side</vt:lpstr>
      <vt:lpstr>スライド 46</vt:lpstr>
      <vt:lpstr>hollowed corner piece</vt:lpstr>
      <vt:lpstr>スライド 48</vt:lpstr>
      <vt:lpstr>１×２　with an endwise female joint</vt:lpstr>
      <vt:lpstr>スライド 50</vt:lpstr>
      <vt:lpstr>１×２　with an endwise male joint connector</vt:lpstr>
      <vt:lpstr>スライド 52</vt:lpstr>
      <vt:lpstr>２×２ with horizontal female joint</vt:lpstr>
      <vt:lpstr>スライド 54</vt:lpstr>
      <vt:lpstr>１×１ with horizontal clasp</vt:lpstr>
      <vt:lpstr>スライド 56</vt:lpstr>
      <vt:lpstr>スライド 57</vt:lpstr>
      <vt:lpstr>スライド 58</vt:lpstr>
      <vt:lpstr>1x2 block with a lengthwise male hinge</vt:lpstr>
      <vt:lpstr>スライド 60</vt:lpstr>
      <vt:lpstr>1x2 block with an endwise male hinge</vt:lpstr>
      <vt:lpstr>スライド 62</vt:lpstr>
      <vt:lpstr>１×２ with a bar</vt:lpstr>
      <vt:lpstr>スライド 64</vt:lpstr>
      <vt:lpstr>１×１　with hole</vt:lpstr>
      <vt:lpstr>スライド 66</vt:lpstr>
      <vt:lpstr>clear orange cone</vt:lpstr>
      <vt:lpstr>スライド 68</vt:lpstr>
      <vt:lpstr>red cone</vt:lpstr>
      <vt:lpstr>スライド 70</vt:lpstr>
      <vt:lpstr>grey cone</vt:lpstr>
      <vt:lpstr>スライド 72</vt:lpstr>
      <vt:lpstr>Blue 2×4 with the sides raised</vt:lpstr>
      <vt:lpstr>スライド 74</vt:lpstr>
      <vt:lpstr>2x2 with a male ball joint</vt:lpstr>
      <vt:lpstr>スライド 76</vt:lpstr>
      <vt:lpstr>1×2 with chimney</vt:lpstr>
      <vt:lpstr>スライド 78</vt:lpstr>
      <vt:lpstr>green leaf</vt:lpstr>
      <vt:lpstr>スライド 80</vt:lpstr>
      <vt:lpstr>round piece like a lid</vt:lpstr>
      <vt:lpstr>スライド 82</vt:lpstr>
      <vt:lpstr>crow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森 和憲</dc:creator>
  <cp:lastModifiedBy>TNCT</cp:lastModifiedBy>
  <cp:revision>24</cp:revision>
  <dcterms:created xsi:type="dcterms:W3CDTF">2010-11-15T03:01:14Z</dcterms:created>
  <dcterms:modified xsi:type="dcterms:W3CDTF">2010-12-03T02:19:53Z</dcterms:modified>
</cp:coreProperties>
</file>